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11/03/2019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actualización: </a:t>
            </a:r>
            <a:r>
              <a:rPr lang="es-MX" sz="1200" dirty="0" smtClean="0">
                <a:latin typeface="Candara" panose="020E0502030303020204" pitchFamily="34" charset="0"/>
              </a:rPr>
              <a:t>08</a:t>
            </a:r>
            <a:r>
              <a:rPr lang="es-MX" sz="1200" dirty="0" smtClean="0">
                <a:latin typeface="Candara" panose="020E0502030303020204" pitchFamily="34" charset="0"/>
              </a:rPr>
              <a:t> marzo </a:t>
            </a:r>
            <a:r>
              <a:rPr lang="es-MX" sz="1200" dirty="0" smtClean="0">
                <a:latin typeface="Candara" panose="020E0502030303020204" pitchFamily="34" charset="0"/>
              </a:rPr>
              <a:t>2019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orbel" panose="020B0503020204020204" pitchFamily="34" charset="0"/>
              </a:rPr>
              <a:t>Licencias</a:t>
            </a:r>
            <a:endParaRPr lang="es-MX" sz="3200" b="1" dirty="0">
              <a:latin typeface="Corbel" panose="020B0503020204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92077"/>
              </p:ext>
            </p:extLst>
          </p:nvPr>
        </p:nvGraphicFramePr>
        <p:xfrm>
          <a:off x="498282" y="1082954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orbel" panose="020B0503020204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Irma Patricia Salas Zamora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Secretaria Taquimecanógrafa Tribunal </a:t>
                      </a: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de Conciliación y Arbitraje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07-II-19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100" dirty="0"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862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48</Words>
  <Application>Microsoft Office PowerPoint</Application>
  <PresentationFormat>Carta (216 x 279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Corbel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57</cp:revision>
  <dcterms:created xsi:type="dcterms:W3CDTF">2017-10-16T15:52:26Z</dcterms:created>
  <dcterms:modified xsi:type="dcterms:W3CDTF">2019-03-11T16:42:33Z</dcterms:modified>
</cp:coreProperties>
</file>